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76" r:id="rId2"/>
    <p:sldId id="273" r:id="rId3"/>
    <p:sldId id="277" r:id="rId4"/>
    <p:sldId id="272" r:id="rId5"/>
    <p:sldId id="274" r:id="rId6"/>
    <p:sldId id="271" r:id="rId7"/>
    <p:sldId id="275" r:id="rId8"/>
    <p:sldId id="278" r:id="rId9"/>
    <p:sldId id="279" r:id="rId10"/>
    <p:sldId id="281" r:id="rId11"/>
    <p:sldId id="280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4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rez sloga, brez mrež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rez sloga, mreža tabel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866899"/>
            <a:ext cx="9144000" cy="16430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dirty="0" smtClean="0"/>
              <a:t>NASLOV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090988"/>
            <a:ext cx="9144000" cy="1287462"/>
          </a:xfrm>
        </p:spPr>
        <p:txBody>
          <a:bodyPr/>
          <a:lstStyle>
            <a:lvl1pPr marL="0" indent="0" algn="ctr"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 smtClean="0"/>
              <a:t>PODNASLOV</a:t>
            </a:r>
            <a:endParaRPr lang="sl-S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28600" y="170872"/>
            <a:ext cx="381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 smtClean="0"/>
              <a:t>SLOVENSKA FILANTROPIJA</a:t>
            </a:r>
          </a:p>
          <a:p>
            <a:r>
              <a:rPr lang="sl-SI" sz="1400" dirty="0" smtClean="0"/>
              <a:t>Poljanska cesta 12, 1000 Ljubljana</a:t>
            </a:r>
          </a:p>
          <a:p>
            <a:r>
              <a:rPr lang="sl-SI" sz="1400" dirty="0" smtClean="0"/>
              <a:t>Tel.: (0)1 430 1288, (0)1 433 4024, (0)1 433 5106</a:t>
            </a:r>
          </a:p>
          <a:p>
            <a:r>
              <a:rPr lang="sl-SI" sz="1400" dirty="0" smtClean="0"/>
              <a:t>Fax: (0)1 430 1289</a:t>
            </a:r>
          </a:p>
          <a:p>
            <a:r>
              <a:rPr lang="sl-SI" sz="1400" dirty="0" smtClean="0"/>
              <a:t>Email: info@filantropija.org </a:t>
            </a:r>
            <a:endParaRPr lang="sl-SI" sz="1400" dirty="0"/>
          </a:p>
        </p:txBody>
      </p:sp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-504825" y="3509962"/>
            <a:ext cx="516255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806416" y="1366573"/>
            <a:ext cx="5163751" cy="281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27984" y="3809738"/>
            <a:ext cx="5163751" cy="281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668000" y="3426354"/>
            <a:ext cx="630000" cy="281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13050" y="1745324"/>
            <a:ext cx="630000" cy="28125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913050" y="5959476"/>
            <a:ext cx="3748088" cy="50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l-SI" dirty="0" smtClean="0"/>
              <a:t>datum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92321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2700" y="721781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l-SI" dirty="0" smtClean="0"/>
              <a:t>NASLOV</a:t>
            </a:r>
            <a:endParaRPr lang="sl-SI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25416" y="1690688"/>
            <a:ext cx="5163751" cy="28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61524" y="1690688"/>
            <a:ext cx="5163751" cy="281250"/>
          </a:xfrm>
          <a:prstGeom prst="rect">
            <a:avLst/>
          </a:prstGeom>
        </p:spPr>
      </p:pic>
      <p:sp>
        <p:nvSpPr>
          <p:cNvPr id="11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1060450" y="2270995"/>
            <a:ext cx="10007600" cy="43774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 dirty="0" smtClean="0"/>
              <a:t>Tekst/slika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476150" y="1690688"/>
            <a:ext cx="630000" cy="2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9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1484" y="721781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l-SI" dirty="0" smtClean="0"/>
              <a:t>NASLOV</a:t>
            </a:r>
            <a:endParaRPr lang="sl-SI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251484" y="1690688"/>
            <a:ext cx="5163751" cy="28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38424" y="1690688"/>
            <a:ext cx="5163751" cy="281250"/>
          </a:xfrm>
          <a:prstGeom prst="rect">
            <a:avLst/>
          </a:prstGeom>
        </p:spPr>
      </p:pic>
      <p:sp>
        <p:nvSpPr>
          <p:cNvPr id="11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1117600" y="2251945"/>
            <a:ext cx="10007600" cy="44346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 dirty="0" smtClean="0"/>
              <a:t>Tekst/slika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8550" y="1690688"/>
            <a:ext cx="630000" cy="2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6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19100" y="4135414"/>
            <a:ext cx="5163751" cy="281250"/>
          </a:xfrm>
          <a:prstGeom prst="rect">
            <a:avLst/>
          </a:prstGeom>
        </p:spPr>
      </p:pic>
      <p:sp>
        <p:nvSpPr>
          <p:cNvPr id="12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457200" y="4591149"/>
            <a:ext cx="11410950" cy="18985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 dirty="0" smtClean="0"/>
              <a:t>Tekst/slika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00050" y="935457"/>
            <a:ext cx="5163751" cy="281250"/>
          </a:xfrm>
          <a:prstGeom prst="rect">
            <a:avLst/>
          </a:prstGeom>
        </p:spPr>
      </p:pic>
      <p:sp>
        <p:nvSpPr>
          <p:cNvPr id="18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457200" y="1365792"/>
            <a:ext cx="11410950" cy="18985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 dirty="0" smtClean="0"/>
              <a:t>Tekst/slika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81100" y="4135178"/>
            <a:ext cx="5163751" cy="2812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81100" y="935221"/>
            <a:ext cx="5163751" cy="281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04750" y="559164"/>
            <a:ext cx="630000" cy="28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04750" y="3749021"/>
            <a:ext cx="630000" cy="28125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56525" y="292047"/>
            <a:ext cx="4848225" cy="642938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atin typeface="+mj-lt"/>
              </a:defRPr>
            </a:lvl1pPr>
          </a:lstStyle>
          <a:p>
            <a:pPr lvl="0"/>
            <a:r>
              <a:rPr lang="sl-SI" dirty="0" smtClean="0"/>
              <a:t>NASLOV</a:t>
            </a:r>
            <a:endParaRPr lang="en-US" dirty="0" smtClean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56524" y="3438828"/>
            <a:ext cx="4848225" cy="707049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latin typeface="+mj-lt"/>
              </a:defRPr>
            </a:lvl1pPr>
          </a:lstStyle>
          <a:p>
            <a:pPr lvl="0"/>
            <a:r>
              <a:rPr lang="sl-SI" dirty="0" smtClean="0"/>
              <a:t>NASLOV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945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" y="7074"/>
            <a:ext cx="10007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l-SI" dirty="0" smtClean="0"/>
              <a:t>NASLOV</a:t>
            </a:r>
            <a:endParaRPr lang="sl-SI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723901" y="988288"/>
            <a:ext cx="5163751" cy="281250"/>
          </a:xfrm>
          <a:prstGeom prst="rect">
            <a:avLst/>
          </a:prstGeom>
        </p:spPr>
      </p:pic>
      <p:sp>
        <p:nvSpPr>
          <p:cNvPr id="11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342934" y="1524458"/>
            <a:ext cx="6724616" cy="499064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 dirty="0" smtClean="0"/>
              <a:t>Tekst/slika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7467600" y="1867359"/>
            <a:ext cx="4400550" cy="41130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 dirty="0" smtClean="0"/>
              <a:t>Tekst/slika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67600" y="6233850"/>
            <a:ext cx="5163751" cy="281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505700" y="1490859"/>
            <a:ext cx="630000" cy="2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96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-299651" y="2661284"/>
            <a:ext cx="12834551" cy="457134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 smtClean="0"/>
              <a:t>First level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E2CEB-4629-4B7C-9EFF-C80ADCC3BB3B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10756199" y="231775"/>
            <a:ext cx="1195201" cy="11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8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12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jpeg"/><Relationship Id="rId5" Type="http://schemas.microsoft.com/office/2007/relationships/hdphoto" Target="../media/hdphoto1.wdp"/><Relationship Id="rId10" Type="http://schemas.openxmlformats.org/officeDocument/2006/relationships/image" Target="../media/image12.jpeg"/><Relationship Id="rId4" Type="http://schemas.openxmlformats.org/officeDocument/2006/relationships/image" Target="../media/image5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udentska-brigada.si/" TargetMode="External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17.jpeg"/><Relationship Id="rId4" Type="http://schemas.openxmlformats.org/officeDocument/2006/relationships/image" Target="../media/image5.png"/><Relationship Id="rId9" Type="http://schemas.openxmlformats.org/officeDocument/2006/relationships/hyperlink" Target="https://www.facebook.com/delovnabrigad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59724" y="1866899"/>
            <a:ext cx="10185779" cy="1643063"/>
          </a:xfrm>
        </p:spPr>
        <p:txBody>
          <a:bodyPr>
            <a:noAutofit/>
          </a:bodyPr>
          <a:lstStyle/>
          <a:p>
            <a:r>
              <a:rPr lang="sl-SI" dirty="0" smtClean="0"/>
              <a:t>ŠTUDENTSKA DELOVNA BRIGADA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9138" y="3646439"/>
            <a:ext cx="9144000" cy="1287462"/>
          </a:xfrm>
        </p:spPr>
        <p:txBody>
          <a:bodyPr/>
          <a:lstStyle/>
          <a:p>
            <a:r>
              <a:rPr lang="sl-SI" b="1" i="1" dirty="0" smtClean="0"/>
              <a:t>Posledice so očitne! Že od 1999!</a:t>
            </a:r>
            <a:endParaRPr lang="sl-SI" b="1" i="1" dirty="0"/>
          </a:p>
        </p:txBody>
      </p:sp>
      <p:sp>
        <p:nvSpPr>
          <p:cNvPr id="4" name="Označba mesta vsebine 3"/>
          <p:cNvSpPr>
            <a:spLocks noGrp="1"/>
          </p:cNvSpPr>
          <p:nvPr>
            <p:ph sz="quarter" idx="10"/>
          </p:nvPr>
        </p:nvSpPr>
        <p:spPr>
          <a:xfrm>
            <a:off x="9791592" y="6217418"/>
            <a:ext cx="2307822" cy="495915"/>
          </a:xfrm>
        </p:spPr>
        <p:txBody>
          <a:bodyPr/>
          <a:lstStyle/>
          <a:p>
            <a:r>
              <a:rPr lang="sl-SI" dirty="0" smtClean="0"/>
              <a:t>Bernarda Jeraj</a:t>
            </a:r>
            <a:endParaRPr lang="sl-SI" dirty="0"/>
          </a:p>
        </p:txBody>
      </p:sp>
      <p:pic>
        <p:nvPicPr>
          <p:cNvPr id="1026" name="Picture 2" descr="Rezultat iskanja slik za Å¡oum log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7302"/>
            <a:ext cx="1659577" cy="1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66" b="73177" l="31186" r="64056">
                        <a14:foregroundMark x1="54319" y1="44401" x2="54319" y2="44401"/>
                        <a14:foregroundMark x1="59078" y1="34375" x2="59078" y2="34375"/>
                        <a14:foregroundMark x1="56955" y1="29688" x2="56955" y2="29688"/>
                        <a14:foregroundMark x1="53514" y1="27995" x2="53514" y2="27995"/>
                        <a14:foregroundMark x1="60029" y1="42057" x2="60029" y2="42057"/>
                        <a14:foregroundMark x1="47804" y1="38802" x2="47804" y2="38802"/>
                        <a14:foregroundMark x1="41728" y1="27604" x2="41728" y2="27604"/>
                        <a14:foregroundMark x1="38287" y1="29297" x2="38287" y2="29297"/>
                        <a14:foregroundMark x1="36384" y1="34896" x2="36384" y2="34896"/>
                        <a14:foregroundMark x1="35652" y1="42578" x2="35652" y2="42578"/>
                        <a14:foregroundMark x1="39458" y1="57422" x2="39458" y2="57422"/>
                        <a14:foregroundMark x1="41728" y1="57161" x2="41728" y2="57161"/>
                        <a14:foregroundMark x1="42826" y1="58073" x2="42826" y2="58073"/>
                        <a14:foregroundMark x1="44510" y1="57813" x2="44510" y2="57813"/>
                        <a14:foregroundMark x1="47218" y1="57292" x2="47218" y2="57292"/>
                      </a14:backgroundRemoval>
                    </a14:imgEffect>
                  </a14:imgLayer>
                </a14:imgProps>
              </a:ext>
            </a:extLst>
          </a:blip>
          <a:srcRect l="33672" t="24020" r="37168" b="46166"/>
          <a:stretch/>
        </p:blipFill>
        <p:spPr>
          <a:xfrm>
            <a:off x="1659577" y="5607634"/>
            <a:ext cx="1697958" cy="9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2700" y="660821"/>
            <a:ext cx="10515600" cy="1325563"/>
          </a:xfrm>
        </p:spPr>
        <p:txBody>
          <a:bodyPr>
            <a:normAutofit/>
          </a:bodyPr>
          <a:lstStyle/>
          <a:p>
            <a:r>
              <a:rPr lang="sl-SI" dirty="0" smtClean="0"/>
              <a:t>Izvedba Študentske delovne brigade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10629900" y="7620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10887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2259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0605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Picture 2" descr="Rezultat iskanja slik za Å¡oum logo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796" y="62355"/>
            <a:ext cx="1213160" cy="10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66" b="73177" l="31186" r="64056">
                        <a14:foregroundMark x1="54319" y1="44401" x2="54319" y2="44401"/>
                        <a14:foregroundMark x1="59078" y1="34375" x2="59078" y2="34375"/>
                        <a14:foregroundMark x1="56955" y1="29688" x2="56955" y2="29688"/>
                        <a14:foregroundMark x1="53514" y1="27995" x2="53514" y2="27995"/>
                        <a14:foregroundMark x1="60029" y1="42057" x2="60029" y2="42057"/>
                        <a14:foregroundMark x1="47804" y1="38802" x2="47804" y2="38802"/>
                        <a14:foregroundMark x1="41728" y1="27604" x2="41728" y2="27604"/>
                        <a14:foregroundMark x1="38287" y1="29297" x2="38287" y2="29297"/>
                        <a14:foregroundMark x1="36384" y1="34896" x2="36384" y2="34896"/>
                        <a14:foregroundMark x1="35652" y1="42578" x2="35652" y2="42578"/>
                        <a14:foregroundMark x1="39458" y1="57422" x2="39458" y2="57422"/>
                        <a14:foregroundMark x1="41728" y1="57161" x2="41728" y2="57161"/>
                        <a14:foregroundMark x1="42826" y1="58073" x2="42826" y2="58073"/>
                        <a14:foregroundMark x1="44510" y1="57813" x2="44510" y2="57813"/>
                        <a14:foregroundMark x1="47218" y1="57292" x2="47218" y2="57292"/>
                      </a14:backgroundRemoval>
                    </a14:imgEffect>
                  </a14:imgLayer>
                </a14:imgProps>
              </a:ext>
            </a:extLst>
          </a:blip>
          <a:srcRect l="33672" t="24020" r="37168" b="46166"/>
          <a:stretch/>
        </p:blipFill>
        <p:spPr>
          <a:xfrm>
            <a:off x="9939496" y="284284"/>
            <a:ext cx="1241217" cy="713495"/>
          </a:xfrm>
          <a:prstGeom prst="rect">
            <a:avLst/>
          </a:prstGeom>
        </p:spPr>
      </p:pic>
      <p:sp>
        <p:nvSpPr>
          <p:cNvPr id="18" name="Označba mesta vsebine 2"/>
          <p:cNvSpPr>
            <a:spLocks noGrp="1"/>
          </p:cNvSpPr>
          <p:nvPr>
            <p:ph sz="quarter" idx="11"/>
          </p:nvPr>
        </p:nvSpPr>
        <p:spPr>
          <a:xfrm>
            <a:off x="2301576" y="2247800"/>
            <a:ext cx="7637919" cy="4468636"/>
          </a:xfrm>
        </p:spPr>
        <p:txBody>
          <a:bodyPr>
            <a:noAutofit/>
          </a:bodyPr>
          <a:lstStyle/>
          <a:p>
            <a:r>
              <a:rPr lang="sl-SI" sz="3200" dirty="0"/>
              <a:t>Ekipa organizatorjev</a:t>
            </a:r>
          </a:p>
          <a:p>
            <a:r>
              <a:rPr lang="sl-SI" sz="3200" dirty="0" smtClean="0"/>
              <a:t>10 dni</a:t>
            </a:r>
          </a:p>
          <a:p>
            <a:r>
              <a:rPr lang="sl-SI" sz="3200" dirty="0" smtClean="0"/>
              <a:t>Spalni šotori, štabni šotor, </a:t>
            </a:r>
            <a:r>
              <a:rPr lang="sl-SI" sz="3200" dirty="0" err="1" smtClean="0"/>
              <a:t>wc</a:t>
            </a:r>
            <a:r>
              <a:rPr lang="sl-SI" sz="3200" dirty="0" smtClean="0"/>
              <a:t> kabine …</a:t>
            </a:r>
          </a:p>
          <a:p>
            <a:r>
              <a:rPr lang="sl-SI" sz="3200" dirty="0" smtClean="0"/>
              <a:t>Orodje</a:t>
            </a:r>
          </a:p>
          <a:p>
            <a:r>
              <a:rPr lang="sl-SI" sz="3200" dirty="0" smtClean="0"/>
              <a:t>Delovne skupine</a:t>
            </a:r>
          </a:p>
          <a:p>
            <a:r>
              <a:rPr lang="sl-SI" sz="3200" dirty="0"/>
              <a:t>Brigadirski dan</a:t>
            </a:r>
          </a:p>
          <a:p>
            <a:endParaRPr lang="sl-SI" sz="3200" dirty="0" smtClean="0"/>
          </a:p>
          <a:p>
            <a:endParaRPr lang="sl-SI" sz="3200" dirty="0" smtClean="0"/>
          </a:p>
        </p:txBody>
      </p:sp>
    </p:spTree>
    <p:extLst>
      <p:ext uri="{BB962C8B-B14F-4D97-AF65-F5344CB8AC3E}">
        <p14:creationId xmlns:p14="http://schemas.microsoft.com/office/powerpoint/2010/main" val="135753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10000000_140061503625780_6060003142718111491_n">
            <a:hlinkClick r:id="" action="ppaction://media"/>
          </p:cNvPr>
          <p:cNvPicPr>
            <a:picLocks noGrp="1" noChangeAspect="1"/>
          </p:cNvPicPr>
          <p:nvPr>
            <p:ph sz="quarter" idx="1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00" y="0"/>
            <a:ext cx="12101967" cy="6817556"/>
          </a:xfrm>
        </p:spPr>
      </p:pic>
    </p:spTree>
    <p:extLst>
      <p:ext uri="{BB962C8B-B14F-4D97-AF65-F5344CB8AC3E}">
        <p14:creationId xmlns:p14="http://schemas.microsoft.com/office/powerpoint/2010/main" val="382331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1108787" y="3032760"/>
            <a:ext cx="9793873" cy="2804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ŠTUDENTSKA DELOVNA BRIGADA je ….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1"/>
          </p:nvPr>
        </p:nvSpPr>
        <p:spPr>
          <a:xfrm>
            <a:off x="820497" y="3315027"/>
            <a:ext cx="10007600" cy="43774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4000" dirty="0" smtClean="0"/>
              <a:t>“Študentska delovna brigada je </a:t>
            </a:r>
            <a:br>
              <a:rPr lang="sl-SI" sz="4000" dirty="0" smtClean="0"/>
            </a:br>
            <a:r>
              <a:rPr lang="sl-SI" sz="4000" dirty="0" smtClean="0"/>
              <a:t>koktejl dobrodelnosti</a:t>
            </a:r>
            <a:r>
              <a:rPr lang="sl-SI" sz="4000" dirty="0"/>
              <a:t>, druženja, </a:t>
            </a:r>
            <a:r>
              <a:rPr lang="sl-SI" sz="4000" dirty="0" smtClean="0"/>
              <a:t>uživanja </a:t>
            </a:r>
            <a:r>
              <a:rPr lang="sl-SI" sz="4000" dirty="0"/>
              <a:t>in </a:t>
            </a:r>
            <a:r>
              <a:rPr lang="sl-SI" sz="4000" dirty="0" smtClean="0"/>
              <a:t/>
            </a:r>
            <a:br>
              <a:rPr lang="sl-SI" sz="4000" dirty="0" smtClean="0"/>
            </a:br>
            <a:r>
              <a:rPr lang="sl-SI" sz="4000" dirty="0" smtClean="0"/>
              <a:t>spoznavanja </a:t>
            </a:r>
            <a:r>
              <a:rPr lang="sl-SI" sz="4000" dirty="0"/>
              <a:t>novih ljudi</a:t>
            </a:r>
            <a:r>
              <a:rPr lang="sl-SI" sz="4000" dirty="0" smtClean="0"/>
              <a:t>".</a:t>
            </a:r>
            <a:br>
              <a:rPr lang="sl-SI" sz="4000" dirty="0" smtClean="0"/>
            </a:br>
            <a:r>
              <a:rPr lang="sl-SI" sz="4000" dirty="0" smtClean="0"/>
              <a:t>						</a:t>
            </a:r>
            <a:r>
              <a:rPr lang="sl-SI" i="1" dirty="0" smtClean="0"/>
              <a:t>Zoran Kačičnik</a:t>
            </a:r>
          </a:p>
        </p:txBody>
      </p:sp>
      <p:sp>
        <p:nvSpPr>
          <p:cNvPr id="7" name="Pravokotnik 6"/>
          <p:cNvSpPr/>
          <p:nvPr/>
        </p:nvSpPr>
        <p:spPr>
          <a:xfrm>
            <a:off x="10629900" y="13716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4791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8355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6701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Rezultat iskanja slik za Å¡oum logo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796" y="123315"/>
            <a:ext cx="1213160" cy="10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66" b="73177" l="31186" r="64056">
                        <a14:foregroundMark x1="54319" y1="44401" x2="54319" y2="44401"/>
                        <a14:foregroundMark x1="59078" y1="34375" x2="59078" y2="34375"/>
                        <a14:foregroundMark x1="56955" y1="29688" x2="56955" y2="29688"/>
                        <a14:foregroundMark x1="53514" y1="27995" x2="53514" y2="27995"/>
                        <a14:foregroundMark x1="60029" y1="42057" x2="60029" y2="42057"/>
                        <a14:foregroundMark x1="47804" y1="38802" x2="47804" y2="38802"/>
                        <a14:foregroundMark x1="41728" y1="27604" x2="41728" y2="27604"/>
                        <a14:foregroundMark x1="38287" y1="29297" x2="38287" y2="29297"/>
                        <a14:foregroundMark x1="36384" y1="34896" x2="36384" y2="34896"/>
                        <a14:foregroundMark x1="35652" y1="42578" x2="35652" y2="42578"/>
                        <a14:foregroundMark x1="39458" y1="57422" x2="39458" y2="57422"/>
                        <a14:foregroundMark x1="41728" y1="57161" x2="41728" y2="57161"/>
                        <a14:foregroundMark x1="42826" y1="58073" x2="42826" y2="58073"/>
                        <a14:foregroundMark x1="44510" y1="57813" x2="44510" y2="57813"/>
                        <a14:foregroundMark x1="47218" y1="57292" x2="47218" y2="57292"/>
                      </a14:backgroundRemoval>
                    </a14:imgEffect>
                  </a14:imgLayer>
                </a14:imgProps>
              </a:ext>
            </a:extLst>
          </a:blip>
          <a:srcRect l="33672" t="24020" r="37168" b="46166"/>
          <a:stretch/>
        </p:blipFill>
        <p:spPr>
          <a:xfrm>
            <a:off x="9939496" y="345244"/>
            <a:ext cx="1241217" cy="71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3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44531823_1444998255602964_3980181510912451206_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310" y="760693"/>
            <a:ext cx="10515600" cy="1325563"/>
          </a:xfrm>
        </p:spPr>
        <p:txBody>
          <a:bodyPr/>
          <a:lstStyle/>
          <a:p>
            <a:r>
              <a:rPr lang="sl-SI" dirty="0" smtClean="0"/>
              <a:t>NAMEN PROJEKTA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1"/>
          </p:nvPr>
        </p:nvSpPr>
        <p:spPr>
          <a:xfrm>
            <a:off x="1113790" y="1997008"/>
            <a:ext cx="10488310" cy="4619112"/>
          </a:xfrm>
        </p:spPr>
        <p:txBody>
          <a:bodyPr>
            <a:noAutofit/>
          </a:bodyPr>
          <a:lstStyle/>
          <a:p>
            <a:r>
              <a:rPr lang="sl-SI" sz="3200" dirty="0" smtClean="0"/>
              <a:t>Pomoč občinam, ki so jih prizadele naravne katastrofe, so demografsko, socialno ogrožene. </a:t>
            </a:r>
          </a:p>
          <a:p>
            <a:r>
              <a:rPr lang="sl-SI" sz="3200" dirty="0" smtClean="0"/>
              <a:t>Solidarnost in prostovoljna pomoč študentov.</a:t>
            </a:r>
          </a:p>
          <a:p>
            <a:pPr lvl="0"/>
            <a:r>
              <a:rPr lang="sl-SI" sz="3200" dirty="0" smtClean="0"/>
              <a:t>Študentom </a:t>
            </a:r>
            <a:r>
              <a:rPr lang="sl-SI" sz="3200" dirty="0"/>
              <a:t>pokazati, da za dobro vzdušje niso potrebne le materialne dobrine, ampak pomoč tistim, ki jo potrebujejo</a:t>
            </a:r>
            <a:r>
              <a:rPr lang="sl-SI" sz="3200" dirty="0" smtClean="0"/>
              <a:t>. </a:t>
            </a:r>
            <a:endParaRPr lang="sl-SI" sz="3200" dirty="0"/>
          </a:p>
          <a:p>
            <a:pPr lvl="0"/>
            <a:r>
              <a:rPr lang="sl-SI" sz="3200" dirty="0" smtClean="0"/>
              <a:t>Vzpostavljanje </a:t>
            </a:r>
            <a:r>
              <a:rPr lang="sl-SI" sz="3200" dirty="0"/>
              <a:t>novih poznanstev in prijateljstev med brigadirji.</a:t>
            </a:r>
          </a:p>
          <a:p>
            <a:r>
              <a:rPr lang="sl-SI" sz="3200" dirty="0" smtClean="0"/>
              <a:t>Pridobivanje </a:t>
            </a:r>
            <a:r>
              <a:rPr lang="sl-SI" sz="3200" dirty="0"/>
              <a:t>delovnih izkušenj in navad v delovnih skupinah.</a:t>
            </a:r>
            <a:endParaRPr lang="sl-SI" sz="3200" b="1" i="1" dirty="0" smtClean="0"/>
          </a:p>
        </p:txBody>
      </p:sp>
      <p:sp>
        <p:nvSpPr>
          <p:cNvPr id="7" name="Pravokotnik 6"/>
          <p:cNvSpPr/>
          <p:nvPr/>
        </p:nvSpPr>
        <p:spPr>
          <a:xfrm>
            <a:off x="10629900" y="13716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4791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8355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6701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Rezultat iskanja slik za Å¡oum logo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796" y="123315"/>
            <a:ext cx="1213160" cy="10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66" b="73177" l="31186" r="64056">
                        <a14:foregroundMark x1="54319" y1="44401" x2="54319" y2="44401"/>
                        <a14:foregroundMark x1="59078" y1="34375" x2="59078" y2="34375"/>
                        <a14:foregroundMark x1="56955" y1="29688" x2="56955" y2="29688"/>
                        <a14:foregroundMark x1="53514" y1="27995" x2="53514" y2="27995"/>
                        <a14:foregroundMark x1="60029" y1="42057" x2="60029" y2="42057"/>
                        <a14:foregroundMark x1="47804" y1="38802" x2="47804" y2="38802"/>
                        <a14:foregroundMark x1="41728" y1="27604" x2="41728" y2="27604"/>
                        <a14:foregroundMark x1="38287" y1="29297" x2="38287" y2="29297"/>
                        <a14:foregroundMark x1="36384" y1="34896" x2="36384" y2="34896"/>
                        <a14:foregroundMark x1="35652" y1="42578" x2="35652" y2="42578"/>
                        <a14:foregroundMark x1="39458" y1="57422" x2="39458" y2="57422"/>
                        <a14:foregroundMark x1="41728" y1="57161" x2="41728" y2="57161"/>
                        <a14:foregroundMark x1="42826" y1="58073" x2="42826" y2="58073"/>
                        <a14:foregroundMark x1="44510" y1="57813" x2="44510" y2="57813"/>
                        <a14:foregroundMark x1="47218" y1="57292" x2="47218" y2="57292"/>
                      </a14:backgroundRemoval>
                    </a14:imgEffect>
                  </a14:imgLayer>
                </a14:imgProps>
              </a:ext>
            </a:extLst>
          </a:blip>
          <a:srcRect l="33672" t="24020" r="37168" b="46166"/>
          <a:stretch/>
        </p:blipFill>
        <p:spPr>
          <a:xfrm>
            <a:off x="9939496" y="345244"/>
            <a:ext cx="1241217" cy="71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8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CILJI PROJEKTA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sl-SI" sz="3200" dirty="0"/>
              <a:t>Da se vsako leto projekta udeleži približno 50 študentov, mladih.</a:t>
            </a:r>
          </a:p>
          <a:p>
            <a:r>
              <a:rPr lang="sl-SI" sz="3200" dirty="0"/>
              <a:t>Da vsako leto izberemo najustreznejšo občino.</a:t>
            </a:r>
          </a:p>
          <a:p>
            <a:r>
              <a:rPr lang="sl-SI" sz="3200" dirty="0"/>
              <a:t>Da vzpostavimo dobro sodelovanje z domačini.</a:t>
            </a:r>
          </a:p>
          <a:p>
            <a:r>
              <a:rPr lang="sl-SI" sz="3200" dirty="0"/>
              <a:t>Da opravimo vso zadano delo in pri tem uživamo. </a:t>
            </a:r>
          </a:p>
          <a:p>
            <a:r>
              <a:rPr lang="sl-SI" sz="3200" dirty="0"/>
              <a:t>Da je delo čim bolj družbeno-koristno.</a:t>
            </a:r>
          </a:p>
          <a:p>
            <a:r>
              <a:rPr lang="sl-SI" sz="3200" dirty="0"/>
              <a:t>Da v občini pustimo vidne posledice, ki so očitne. </a:t>
            </a:r>
          </a:p>
          <a:p>
            <a:pPr marL="0" indent="0" algn="ctr">
              <a:buNone/>
            </a:pPr>
            <a:endParaRPr lang="sl-SI" sz="3200" b="1" i="1" dirty="0" smtClean="0"/>
          </a:p>
        </p:txBody>
      </p:sp>
      <p:sp>
        <p:nvSpPr>
          <p:cNvPr id="7" name="Pravokotnik 6"/>
          <p:cNvSpPr/>
          <p:nvPr/>
        </p:nvSpPr>
        <p:spPr>
          <a:xfrm>
            <a:off x="10629900" y="13716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4791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8355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6701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Rezultat iskanja slik za Å¡oum logo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796" y="123315"/>
            <a:ext cx="1213160" cy="10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66" b="73177" l="31186" r="64056">
                        <a14:foregroundMark x1="54319" y1="44401" x2="54319" y2="44401"/>
                        <a14:foregroundMark x1="59078" y1="34375" x2="59078" y2="34375"/>
                        <a14:foregroundMark x1="56955" y1="29688" x2="56955" y2="29688"/>
                        <a14:foregroundMark x1="53514" y1="27995" x2="53514" y2="27995"/>
                        <a14:foregroundMark x1="60029" y1="42057" x2="60029" y2="42057"/>
                        <a14:foregroundMark x1="47804" y1="38802" x2="47804" y2="38802"/>
                        <a14:foregroundMark x1="41728" y1="27604" x2="41728" y2="27604"/>
                        <a14:foregroundMark x1="38287" y1="29297" x2="38287" y2="29297"/>
                        <a14:foregroundMark x1="36384" y1="34896" x2="36384" y2="34896"/>
                        <a14:foregroundMark x1="35652" y1="42578" x2="35652" y2="42578"/>
                        <a14:foregroundMark x1="39458" y1="57422" x2="39458" y2="57422"/>
                        <a14:foregroundMark x1="41728" y1="57161" x2="41728" y2="57161"/>
                        <a14:foregroundMark x1="42826" y1="58073" x2="42826" y2="58073"/>
                        <a14:foregroundMark x1="44510" y1="57813" x2="44510" y2="57813"/>
                        <a14:foregroundMark x1="47218" y1="57292" x2="47218" y2="57292"/>
                      </a14:backgroundRemoval>
                    </a14:imgEffect>
                  </a14:imgLayer>
                </a14:imgProps>
              </a:ext>
            </a:extLst>
          </a:blip>
          <a:srcRect l="33672" t="24020" r="37168" b="46166"/>
          <a:stretch/>
        </p:blipFill>
        <p:spPr>
          <a:xfrm>
            <a:off x="9939496" y="345244"/>
            <a:ext cx="1241217" cy="71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2700" y="660821"/>
            <a:ext cx="10515600" cy="1325563"/>
          </a:xfrm>
        </p:spPr>
        <p:txBody>
          <a:bodyPr>
            <a:normAutofit/>
          </a:bodyPr>
          <a:lstStyle/>
          <a:p>
            <a:r>
              <a:rPr lang="sl-SI" dirty="0" smtClean="0"/>
              <a:t>OPIS PROJEKTA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10629900" y="7620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10887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2259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0605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Picture 2" descr="Rezultat iskanja slik za Å¡oum logo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796" y="62355"/>
            <a:ext cx="1213160" cy="10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66" b="73177" l="31186" r="64056">
                        <a14:foregroundMark x1="54319" y1="44401" x2="54319" y2="44401"/>
                        <a14:foregroundMark x1="59078" y1="34375" x2="59078" y2="34375"/>
                        <a14:foregroundMark x1="56955" y1="29688" x2="56955" y2="29688"/>
                        <a14:foregroundMark x1="53514" y1="27995" x2="53514" y2="27995"/>
                        <a14:foregroundMark x1="60029" y1="42057" x2="60029" y2="42057"/>
                        <a14:foregroundMark x1="47804" y1="38802" x2="47804" y2="38802"/>
                        <a14:foregroundMark x1="41728" y1="27604" x2="41728" y2="27604"/>
                        <a14:foregroundMark x1="38287" y1="29297" x2="38287" y2="29297"/>
                        <a14:foregroundMark x1="36384" y1="34896" x2="36384" y2="34896"/>
                        <a14:foregroundMark x1="35652" y1="42578" x2="35652" y2="42578"/>
                        <a14:foregroundMark x1="39458" y1="57422" x2="39458" y2="57422"/>
                        <a14:foregroundMark x1="41728" y1="57161" x2="41728" y2="57161"/>
                        <a14:foregroundMark x1="42826" y1="58073" x2="42826" y2="58073"/>
                        <a14:foregroundMark x1="44510" y1="57813" x2="44510" y2="57813"/>
                        <a14:foregroundMark x1="47218" y1="57292" x2="47218" y2="57292"/>
                      </a14:backgroundRemoval>
                    </a14:imgEffect>
                  </a14:imgLayer>
                </a14:imgProps>
              </a:ext>
            </a:extLst>
          </a:blip>
          <a:srcRect l="33672" t="24020" r="37168" b="46166"/>
          <a:stretch/>
        </p:blipFill>
        <p:spPr>
          <a:xfrm>
            <a:off x="9939496" y="284284"/>
            <a:ext cx="1241217" cy="713495"/>
          </a:xfrm>
          <a:prstGeom prst="rect">
            <a:avLst/>
          </a:prstGeom>
        </p:spPr>
      </p:pic>
      <p:sp>
        <p:nvSpPr>
          <p:cNvPr id="14" name="Zaobljeni pravokotnik 13"/>
          <p:cNvSpPr/>
          <p:nvPr/>
        </p:nvSpPr>
        <p:spPr>
          <a:xfrm>
            <a:off x="883920" y="2716341"/>
            <a:ext cx="3413760" cy="1066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1. ZGODOVINA PROJEKTA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15" name="Zaobljeni pravokotnik 14"/>
          <p:cNvSpPr/>
          <p:nvPr/>
        </p:nvSpPr>
        <p:spPr>
          <a:xfrm>
            <a:off x="7019916" y="2716341"/>
            <a:ext cx="3413760" cy="1066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2. IZBOR OBČINE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16" name="Zaobljeni pravokotnik 15"/>
          <p:cNvSpPr/>
          <p:nvPr/>
        </p:nvSpPr>
        <p:spPr>
          <a:xfrm>
            <a:off x="883920" y="4874345"/>
            <a:ext cx="3413760" cy="1066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3. PROMOCIJA, PRIJAVE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17" name="Zaobljeni pravokotnik 16"/>
          <p:cNvSpPr/>
          <p:nvPr/>
        </p:nvSpPr>
        <p:spPr>
          <a:xfrm>
            <a:off x="7089140" y="4874345"/>
            <a:ext cx="3413760" cy="1066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4. IZVEDBA ŠTUDENTSKE DELOVNE BRIGADE</a:t>
            </a:r>
            <a:endParaRPr lang="sl-SI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7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1. Zgodovina projekta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10629900" y="13716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4791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8355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6701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Rezultat iskanja slik za Å¡oum logo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796" y="123315"/>
            <a:ext cx="1213160" cy="10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66" b="73177" l="31186" r="64056">
                        <a14:foregroundMark x1="54319" y1="44401" x2="54319" y2="44401"/>
                        <a14:foregroundMark x1="59078" y1="34375" x2="59078" y2="34375"/>
                        <a14:foregroundMark x1="56955" y1="29688" x2="56955" y2="29688"/>
                        <a14:foregroundMark x1="53514" y1="27995" x2="53514" y2="27995"/>
                        <a14:foregroundMark x1="60029" y1="42057" x2="60029" y2="42057"/>
                        <a14:foregroundMark x1="47804" y1="38802" x2="47804" y2="38802"/>
                        <a14:foregroundMark x1="41728" y1="27604" x2="41728" y2="27604"/>
                        <a14:foregroundMark x1="38287" y1="29297" x2="38287" y2="29297"/>
                        <a14:foregroundMark x1="36384" y1="34896" x2="36384" y2="34896"/>
                        <a14:foregroundMark x1="35652" y1="42578" x2="35652" y2="42578"/>
                        <a14:foregroundMark x1="39458" y1="57422" x2="39458" y2="57422"/>
                        <a14:foregroundMark x1="41728" y1="57161" x2="41728" y2="57161"/>
                        <a14:foregroundMark x1="42826" y1="58073" x2="42826" y2="58073"/>
                        <a14:foregroundMark x1="44510" y1="57813" x2="44510" y2="57813"/>
                        <a14:foregroundMark x1="47218" y1="57292" x2="47218" y2="57292"/>
                      </a14:backgroundRemoval>
                    </a14:imgEffect>
                  </a14:imgLayer>
                </a14:imgProps>
              </a:ext>
            </a:extLst>
          </a:blip>
          <a:srcRect l="33672" t="24020" r="37168" b="46166"/>
          <a:stretch/>
        </p:blipFill>
        <p:spPr>
          <a:xfrm>
            <a:off x="9939496" y="345244"/>
            <a:ext cx="1241217" cy="713495"/>
          </a:xfrm>
          <a:prstGeom prst="rect">
            <a:avLst/>
          </a:prstGeom>
        </p:spPr>
      </p:pic>
      <p:pic>
        <p:nvPicPr>
          <p:cNvPr id="2050" name="Picture 2" descr="https://www.studentska-brigada.si/images/bt_property/1/original-1519575441-default_1_6337637966300000008_jp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096452"/>
            <a:ext cx="3388804" cy="238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studentska-brigada.si/images/bt_property/5/original-1519574631-103-0376_img_jpg.jpg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037" y="2116966"/>
            <a:ext cx="4183207" cy="313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studentska-brigada.si/images/bt_property/16/original-1521451376-DSC_03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75" y="2116966"/>
            <a:ext cx="3392663" cy="224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studentska-brigada.si/images/bt_property/19/original-1521451590-IMG_285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/>
          <a:stretch/>
        </p:blipFill>
        <p:spPr bwMode="auto">
          <a:xfrm>
            <a:off x="152400" y="4614650"/>
            <a:ext cx="1606772" cy="26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studentska-brigada.si/images/bt_property/17/original-1519576082-10428007_10203654792663820_6438324540380524107_n_jp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444" y="4408710"/>
            <a:ext cx="3791076" cy="284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www.studentska-brigada.si/images/bt_property/17/original-1519576083-10523841_10203654765983153_7816817726897414222_n_jpg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" b="13705"/>
          <a:stretch/>
        </p:blipFill>
        <p:spPr bwMode="auto">
          <a:xfrm>
            <a:off x="4629836" y="5349239"/>
            <a:ext cx="3464787" cy="188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www.studentska-brigada.si/images/bt_property/17/original-1519576082-10390901_10203654777023429_99451397822838891_n_jpg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8075" r="28052"/>
          <a:stretch/>
        </p:blipFill>
        <p:spPr bwMode="auto">
          <a:xfrm>
            <a:off x="1829602" y="4685139"/>
            <a:ext cx="2684864" cy="256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5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2700" y="660821"/>
            <a:ext cx="10515600" cy="1325563"/>
          </a:xfrm>
        </p:spPr>
        <p:txBody>
          <a:bodyPr>
            <a:normAutofit/>
          </a:bodyPr>
          <a:lstStyle/>
          <a:p>
            <a:r>
              <a:rPr lang="sl-SI" dirty="0" smtClean="0"/>
              <a:t>Izbor občine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10629900" y="7620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10887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2259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0605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Picture 2" descr="Rezultat iskanja slik za Å¡oum logo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796" y="62355"/>
            <a:ext cx="1213160" cy="10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66" b="73177" l="31186" r="64056">
                        <a14:foregroundMark x1="54319" y1="44401" x2="54319" y2="44401"/>
                        <a14:foregroundMark x1="59078" y1="34375" x2="59078" y2="34375"/>
                        <a14:foregroundMark x1="56955" y1="29688" x2="56955" y2="29688"/>
                        <a14:foregroundMark x1="53514" y1="27995" x2="53514" y2="27995"/>
                        <a14:foregroundMark x1="60029" y1="42057" x2="60029" y2="42057"/>
                        <a14:foregroundMark x1="47804" y1="38802" x2="47804" y2="38802"/>
                        <a14:foregroundMark x1="41728" y1="27604" x2="41728" y2="27604"/>
                        <a14:foregroundMark x1="38287" y1="29297" x2="38287" y2="29297"/>
                        <a14:foregroundMark x1="36384" y1="34896" x2="36384" y2="34896"/>
                        <a14:foregroundMark x1="35652" y1="42578" x2="35652" y2="42578"/>
                        <a14:foregroundMark x1="39458" y1="57422" x2="39458" y2="57422"/>
                        <a14:foregroundMark x1="41728" y1="57161" x2="41728" y2="57161"/>
                        <a14:foregroundMark x1="42826" y1="58073" x2="42826" y2="58073"/>
                        <a14:foregroundMark x1="44510" y1="57813" x2="44510" y2="57813"/>
                        <a14:foregroundMark x1="47218" y1="57292" x2="47218" y2="57292"/>
                      </a14:backgroundRemoval>
                    </a14:imgEffect>
                  </a14:imgLayer>
                </a14:imgProps>
              </a:ext>
            </a:extLst>
          </a:blip>
          <a:srcRect l="33672" t="24020" r="37168" b="46166"/>
          <a:stretch/>
        </p:blipFill>
        <p:spPr>
          <a:xfrm>
            <a:off x="9939496" y="284284"/>
            <a:ext cx="1241217" cy="713495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37248"/>
              </p:ext>
            </p:extLst>
          </p:nvPr>
        </p:nvGraphicFramePr>
        <p:xfrm>
          <a:off x="1188720" y="2108066"/>
          <a:ext cx="9314180" cy="45060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8545"/>
                <a:gridCol w="2328545"/>
                <a:gridCol w="2328545"/>
                <a:gridCol w="2328545"/>
              </a:tblGrid>
              <a:tr h="450609">
                <a:tc>
                  <a:txBody>
                    <a:bodyPr/>
                    <a:lstStyle/>
                    <a:p>
                      <a:r>
                        <a:rPr lang="sl-SI" dirty="0" smtClean="0"/>
                        <a:t>1. ŠDB (1999)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BOVEC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11. ŠDB (2009)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VIPAVA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0609">
                <a:tc>
                  <a:txBody>
                    <a:bodyPr/>
                    <a:lstStyle/>
                    <a:p>
                      <a:r>
                        <a:rPr lang="sl-SI" dirty="0" smtClean="0"/>
                        <a:t>2. ŠDB</a:t>
                      </a:r>
                      <a:r>
                        <a:rPr lang="sl-SI" baseline="0" dirty="0" smtClean="0"/>
                        <a:t> </a:t>
                      </a:r>
                      <a:r>
                        <a:rPr lang="sl-SI" dirty="0" smtClean="0"/>
                        <a:t>(2000)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KOBARID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12. ŠDB (2010)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GRAD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0609">
                <a:tc>
                  <a:txBody>
                    <a:bodyPr/>
                    <a:lstStyle/>
                    <a:p>
                      <a:r>
                        <a:rPr lang="sl-SI" dirty="0" smtClean="0"/>
                        <a:t>3. ŠDB</a:t>
                      </a:r>
                      <a:r>
                        <a:rPr lang="sl-SI" baseline="0" dirty="0" smtClean="0"/>
                        <a:t> </a:t>
                      </a:r>
                      <a:r>
                        <a:rPr lang="sl-SI" dirty="0" smtClean="0"/>
                        <a:t>(2001)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LOG POD MANGRTOM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13.</a:t>
                      </a:r>
                      <a:r>
                        <a:rPr lang="sl-SI" baseline="0" dirty="0" smtClean="0"/>
                        <a:t> ŠDB (2011)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ŽUŽENBERK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0609">
                <a:tc>
                  <a:txBody>
                    <a:bodyPr/>
                    <a:lstStyle/>
                    <a:p>
                      <a:r>
                        <a:rPr lang="sl-SI" dirty="0" smtClean="0"/>
                        <a:t>4. ŠDB</a:t>
                      </a:r>
                      <a:r>
                        <a:rPr lang="sl-SI" baseline="0" dirty="0" smtClean="0"/>
                        <a:t> </a:t>
                      </a:r>
                      <a:r>
                        <a:rPr lang="sl-SI" dirty="0" smtClean="0"/>
                        <a:t>(2002)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OSILNICA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14. ŠDB (2012)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LOGARSKA</a:t>
                      </a:r>
                      <a:r>
                        <a:rPr lang="sl-SI" baseline="0" dirty="0" smtClean="0"/>
                        <a:t> DOLINA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0609">
                <a:tc>
                  <a:txBody>
                    <a:bodyPr/>
                    <a:lstStyle/>
                    <a:p>
                      <a:r>
                        <a:rPr lang="sl-SI" dirty="0" smtClean="0"/>
                        <a:t>5. ŠDB (2003)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SLOVENSKA ISTRA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15. ŠDB (2013)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RADEČE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0609">
                <a:tc>
                  <a:txBody>
                    <a:bodyPr/>
                    <a:lstStyle/>
                    <a:p>
                      <a:r>
                        <a:rPr lang="sl-SI" dirty="0" smtClean="0"/>
                        <a:t>6. ŠDB (2004)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BOHOR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16. ŠDB (2014)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NOVA GORICA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0609">
                <a:tc>
                  <a:txBody>
                    <a:bodyPr/>
                    <a:lstStyle/>
                    <a:p>
                      <a:r>
                        <a:rPr lang="sl-SI" dirty="0" smtClean="0"/>
                        <a:t>7. ŠDB (2005)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KRVAVA PEČ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17. ŠDB (2015)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DOBROVNIK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0609">
                <a:tc>
                  <a:txBody>
                    <a:bodyPr/>
                    <a:lstStyle/>
                    <a:p>
                      <a:r>
                        <a:rPr lang="sl-SI" dirty="0" smtClean="0"/>
                        <a:t>8. ŠDB (2006)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GRADIN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18. ŠDB (2016)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RADLJE</a:t>
                      </a:r>
                      <a:r>
                        <a:rPr lang="sl-SI" baseline="0" dirty="0" smtClean="0"/>
                        <a:t> OB DRAVI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0609">
                <a:tc>
                  <a:txBody>
                    <a:bodyPr/>
                    <a:lstStyle/>
                    <a:p>
                      <a:r>
                        <a:rPr lang="sl-SI" dirty="0" smtClean="0"/>
                        <a:t>9. ŠDB (2007)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KOTLJE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19. ŠDB (2017)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KRANJSKA GORA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0609">
                <a:tc>
                  <a:txBody>
                    <a:bodyPr/>
                    <a:lstStyle/>
                    <a:p>
                      <a:r>
                        <a:rPr lang="sl-SI" dirty="0" smtClean="0"/>
                        <a:t>10. ŠDB (2008)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KOZJE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20. ŠDB</a:t>
                      </a:r>
                      <a:r>
                        <a:rPr lang="sl-SI" baseline="0" dirty="0" smtClean="0"/>
                        <a:t> (2018)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ČRNA NA KOROŠKEM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22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2700" y="660821"/>
            <a:ext cx="10515600" cy="1325563"/>
          </a:xfrm>
        </p:spPr>
        <p:txBody>
          <a:bodyPr>
            <a:normAutofit/>
          </a:bodyPr>
          <a:lstStyle/>
          <a:p>
            <a:r>
              <a:rPr lang="sl-SI" dirty="0" smtClean="0"/>
              <a:t>Promocija, prijave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10629900" y="76200"/>
            <a:ext cx="1451610" cy="13601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0" y="-108874"/>
            <a:ext cx="1305850" cy="147138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1112" y="1422599"/>
            <a:ext cx="965835" cy="3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10144125" y="1606056"/>
            <a:ext cx="971550" cy="5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Picture 2" descr="Rezultat iskanja slik za Å¡oum logo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796" y="62355"/>
            <a:ext cx="1213160" cy="10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66" b="73177" l="31186" r="64056">
                        <a14:foregroundMark x1="54319" y1="44401" x2="54319" y2="44401"/>
                        <a14:foregroundMark x1="59078" y1="34375" x2="59078" y2="34375"/>
                        <a14:foregroundMark x1="56955" y1="29688" x2="56955" y2="29688"/>
                        <a14:foregroundMark x1="53514" y1="27995" x2="53514" y2="27995"/>
                        <a14:foregroundMark x1="60029" y1="42057" x2="60029" y2="42057"/>
                        <a14:foregroundMark x1="47804" y1="38802" x2="47804" y2="38802"/>
                        <a14:foregroundMark x1="41728" y1="27604" x2="41728" y2="27604"/>
                        <a14:foregroundMark x1="38287" y1="29297" x2="38287" y2="29297"/>
                        <a14:foregroundMark x1="36384" y1="34896" x2="36384" y2="34896"/>
                        <a14:foregroundMark x1="35652" y1="42578" x2="35652" y2="42578"/>
                        <a14:foregroundMark x1="39458" y1="57422" x2="39458" y2="57422"/>
                        <a14:foregroundMark x1="41728" y1="57161" x2="41728" y2="57161"/>
                        <a14:foregroundMark x1="42826" y1="58073" x2="42826" y2="58073"/>
                        <a14:foregroundMark x1="44510" y1="57813" x2="44510" y2="57813"/>
                        <a14:foregroundMark x1="47218" y1="57292" x2="47218" y2="57292"/>
                      </a14:backgroundRemoval>
                    </a14:imgEffect>
                  </a14:imgLayer>
                </a14:imgProps>
              </a:ext>
            </a:extLst>
          </a:blip>
          <a:srcRect l="33672" t="24020" r="37168" b="46166"/>
          <a:stretch/>
        </p:blipFill>
        <p:spPr>
          <a:xfrm>
            <a:off x="9939496" y="284284"/>
            <a:ext cx="1241217" cy="713495"/>
          </a:xfrm>
          <a:prstGeom prst="rect">
            <a:avLst/>
          </a:prstGeom>
        </p:spPr>
      </p:pic>
      <p:sp>
        <p:nvSpPr>
          <p:cNvPr id="18" name="Označba mesta vsebine 2"/>
          <p:cNvSpPr>
            <a:spLocks noGrp="1"/>
          </p:cNvSpPr>
          <p:nvPr>
            <p:ph sz="quarter" idx="11"/>
          </p:nvPr>
        </p:nvSpPr>
        <p:spPr>
          <a:xfrm>
            <a:off x="71794" y="2110640"/>
            <a:ext cx="5887046" cy="4468636"/>
          </a:xfrm>
        </p:spPr>
        <p:txBody>
          <a:bodyPr>
            <a:noAutofit/>
          </a:bodyPr>
          <a:lstStyle/>
          <a:p>
            <a:r>
              <a:rPr lang="sl-SI" sz="3200" b="1" dirty="0"/>
              <a:t>Spletna stran: </a:t>
            </a:r>
            <a:r>
              <a:rPr lang="sl-SI" sz="3200" b="1" dirty="0" smtClean="0"/>
              <a:t/>
            </a:r>
            <a:br>
              <a:rPr lang="sl-SI" sz="3200" b="1" dirty="0" smtClean="0"/>
            </a:br>
            <a:r>
              <a:rPr lang="sl-SI" sz="3200" dirty="0" smtClean="0">
                <a:hlinkClick r:id="rId8"/>
              </a:rPr>
              <a:t>https</a:t>
            </a:r>
            <a:r>
              <a:rPr lang="sl-SI" sz="3200" dirty="0">
                <a:hlinkClick r:id="rId8"/>
              </a:rPr>
              <a:t>://www.studentska-brigada.si</a:t>
            </a:r>
            <a:r>
              <a:rPr lang="sl-SI" sz="3200" dirty="0" smtClean="0">
                <a:hlinkClick r:id="rId8"/>
              </a:rPr>
              <a:t>/</a:t>
            </a:r>
            <a:endParaRPr lang="sl-SI" sz="3200" dirty="0" smtClean="0"/>
          </a:p>
          <a:p>
            <a:r>
              <a:rPr lang="sl-SI" sz="3200" b="1" dirty="0" smtClean="0"/>
              <a:t>Facebook</a:t>
            </a:r>
            <a:r>
              <a:rPr lang="sl-SI" sz="3200" b="1" dirty="0"/>
              <a:t>: </a:t>
            </a:r>
            <a:r>
              <a:rPr lang="sl-SI" sz="3200" dirty="0">
                <a:hlinkClick r:id="rId9"/>
              </a:rPr>
              <a:t>https://www.facebook.com/delovnabrigada</a:t>
            </a:r>
            <a:r>
              <a:rPr lang="sl-SI" sz="3200" dirty="0" smtClean="0">
                <a:hlinkClick r:id="rId9"/>
              </a:rPr>
              <a:t>/</a:t>
            </a:r>
            <a:r>
              <a:rPr lang="sl-SI" sz="3200" dirty="0" smtClean="0"/>
              <a:t>.</a:t>
            </a:r>
          </a:p>
          <a:p>
            <a:r>
              <a:rPr lang="sl-SI" sz="3200" b="1" dirty="0" err="1" smtClean="0"/>
              <a:t>Instagram</a:t>
            </a:r>
            <a:r>
              <a:rPr lang="sl-SI" sz="3200" b="1" dirty="0" smtClean="0"/>
              <a:t>: </a:t>
            </a:r>
            <a:r>
              <a:rPr lang="sl-SI" sz="3200" dirty="0" err="1" smtClean="0"/>
              <a:t>studentska_delovna_brigada</a:t>
            </a:r>
            <a:endParaRPr lang="sl-SI" sz="3200" dirty="0" smtClean="0"/>
          </a:p>
        </p:txBody>
      </p:sp>
      <p:pic>
        <p:nvPicPr>
          <p:cNvPr id="8194" name="Picture 2" descr="Fotografija osebe Bernarda Jeraj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830" y="2362921"/>
            <a:ext cx="6035680" cy="452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10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C8A630-8AE2-483E-B70F-61CA5B727552}" vid="{EBB1BA0A-5F22-4043-8616-36D5C28131E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347</Words>
  <Application>Microsoft Office PowerPoint</Application>
  <PresentationFormat>Širokozaslonsko</PresentationFormat>
  <Paragraphs>76</Paragraphs>
  <Slides>11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ŠTUDENTSKA DELOVNA BRIGADA</vt:lpstr>
      <vt:lpstr>ŠTUDENTSKA DELOVNA BRIGADA je ….</vt:lpstr>
      <vt:lpstr>PowerPointova predstavitev</vt:lpstr>
      <vt:lpstr>NAMEN PROJEKTA</vt:lpstr>
      <vt:lpstr>CILJI PROJEKTA</vt:lpstr>
      <vt:lpstr>OPIS PROJEKTA</vt:lpstr>
      <vt:lpstr>1. Zgodovina projekta</vt:lpstr>
      <vt:lpstr>Izbor občine</vt:lpstr>
      <vt:lpstr>Promocija, prijave</vt:lpstr>
      <vt:lpstr>Izvedba Študentske delovne brigade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Predstavitev skupnega letnega poročila o prostovoljstvu za leto 2017</dc:title>
  <dc:creator>Sabrina Lever</dc:creator>
  <cp:lastModifiedBy>Nevenka Gladek</cp:lastModifiedBy>
  <cp:revision>44</cp:revision>
  <dcterms:created xsi:type="dcterms:W3CDTF">2018-10-23T08:29:50Z</dcterms:created>
  <dcterms:modified xsi:type="dcterms:W3CDTF">2018-11-26T12:58:35Z</dcterms:modified>
</cp:coreProperties>
</file>