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8" r:id="rId2"/>
    <p:sldId id="257" r:id="rId3"/>
    <p:sldId id="261" r:id="rId4"/>
    <p:sldId id="256" r:id="rId5"/>
    <p:sldId id="259" r:id="rId6"/>
    <p:sldId id="260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CF3FA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A807-BA15-4B01-8FB8-62EE3347C983}" type="datetimeFigureOut">
              <a:rPr lang="sl-SI" smtClean="0"/>
              <a:pPr/>
              <a:t>4. 12. 2017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6DB1-A9D0-4B80-908C-8310E600BBD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218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114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značba mesta besedila 17"/>
          <p:cNvSpPr>
            <a:spLocks noGrp="1"/>
          </p:cNvSpPr>
          <p:nvPr>
            <p:ph type="body" sz="quarter" idx="20"/>
          </p:nvPr>
        </p:nvSpPr>
        <p:spPr>
          <a:xfrm>
            <a:off x="0" y="365124"/>
            <a:ext cx="8399463" cy="5688537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5315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vsebine 11"/>
          <p:cNvSpPr>
            <a:spLocks noGrp="1"/>
          </p:cNvSpPr>
          <p:nvPr>
            <p:ph sz="quarter" idx="10"/>
          </p:nvPr>
        </p:nvSpPr>
        <p:spPr>
          <a:xfrm>
            <a:off x="1" y="1879599"/>
            <a:ext cx="8396816" cy="4174067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37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značba mesta slike 14"/>
          <p:cNvSpPr>
            <a:spLocks noGrp="1"/>
          </p:cNvSpPr>
          <p:nvPr>
            <p:ph type="pic" sz="quarter" idx="11"/>
          </p:nvPr>
        </p:nvSpPr>
        <p:spPr>
          <a:xfrm>
            <a:off x="1" y="1879599"/>
            <a:ext cx="8396815" cy="3530602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8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20" name="Označba mesta besedila 19"/>
          <p:cNvSpPr>
            <a:spLocks noGrp="1"/>
          </p:cNvSpPr>
          <p:nvPr>
            <p:ph type="body" sz="quarter" idx="12"/>
          </p:nvPr>
        </p:nvSpPr>
        <p:spPr>
          <a:xfrm>
            <a:off x="0" y="5554663"/>
            <a:ext cx="8396288" cy="498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6351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sl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slike 12"/>
          <p:cNvSpPr>
            <a:spLocks noGrp="1"/>
          </p:cNvSpPr>
          <p:nvPr>
            <p:ph type="pic" sz="quarter" idx="12"/>
          </p:nvPr>
        </p:nvSpPr>
        <p:spPr>
          <a:xfrm>
            <a:off x="1" y="1879600"/>
            <a:ext cx="4106332" cy="3530601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9" name="Označba mesta slike 12"/>
          <p:cNvSpPr>
            <a:spLocks noGrp="1"/>
          </p:cNvSpPr>
          <p:nvPr>
            <p:ph type="pic" sz="quarter" idx="13"/>
          </p:nvPr>
        </p:nvSpPr>
        <p:spPr>
          <a:xfrm>
            <a:off x="4290484" y="1879600"/>
            <a:ext cx="4106332" cy="3530601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Označba mesta besedila 19"/>
          <p:cNvSpPr>
            <a:spLocks noGrp="1"/>
          </p:cNvSpPr>
          <p:nvPr>
            <p:ph type="body" sz="quarter" idx="14"/>
          </p:nvPr>
        </p:nvSpPr>
        <p:spPr>
          <a:xfrm>
            <a:off x="0" y="5554663"/>
            <a:ext cx="4106333" cy="498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1" name="Označba mesta besedila 19"/>
          <p:cNvSpPr>
            <a:spLocks noGrp="1"/>
          </p:cNvSpPr>
          <p:nvPr>
            <p:ph type="body" sz="quarter" idx="15"/>
          </p:nvPr>
        </p:nvSpPr>
        <p:spPr>
          <a:xfrm>
            <a:off x="4290483" y="5554662"/>
            <a:ext cx="4106333" cy="498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3086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besedilo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Označba mesta slike 5"/>
          <p:cNvSpPr>
            <a:spLocks noGrp="1"/>
          </p:cNvSpPr>
          <p:nvPr>
            <p:ph type="pic" sz="quarter" idx="13"/>
          </p:nvPr>
        </p:nvSpPr>
        <p:spPr>
          <a:xfrm>
            <a:off x="4369307" y="1879600"/>
            <a:ext cx="1839045" cy="1504421"/>
          </a:xfrm>
          <a:prstGeom prst="rect">
            <a:avLst/>
          </a:prstGeom>
          <a:ln w="57150">
            <a:noFill/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13" name="Označba mesta slike 5"/>
          <p:cNvSpPr>
            <a:spLocks noGrp="1"/>
          </p:cNvSpPr>
          <p:nvPr>
            <p:ph type="pic" sz="quarter" idx="14"/>
          </p:nvPr>
        </p:nvSpPr>
        <p:spPr>
          <a:xfrm>
            <a:off x="6557771" y="1879600"/>
            <a:ext cx="1839045" cy="1504421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15" name="Označba mesta slike 5"/>
          <p:cNvSpPr>
            <a:spLocks noGrp="1"/>
          </p:cNvSpPr>
          <p:nvPr>
            <p:ph type="pic" sz="quarter" idx="19"/>
          </p:nvPr>
        </p:nvSpPr>
        <p:spPr>
          <a:xfrm>
            <a:off x="4369307" y="4059768"/>
            <a:ext cx="1839045" cy="1504421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16" name="Označba mesta slike 5"/>
          <p:cNvSpPr>
            <a:spLocks noGrp="1"/>
          </p:cNvSpPr>
          <p:nvPr>
            <p:ph type="pic" sz="quarter" idx="20"/>
          </p:nvPr>
        </p:nvSpPr>
        <p:spPr>
          <a:xfrm>
            <a:off x="6557771" y="4059768"/>
            <a:ext cx="1839045" cy="1504421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17" name="Označba mesta besedila 16"/>
          <p:cNvSpPr>
            <a:spLocks noGrp="1"/>
          </p:cNvSpPr>
          <p:nvPr>
            <p:ph type="body" sz="quarter" idx="23"/>
          </p:nvPr>
        </p:nvSpPr>
        <p:spPr>
          <a:xfrm>
            <a:off x="4369307" y="3479800"/>
            <a:ext cx="1838325" cy="30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5pPr>
              <a:defRPr sz="10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Označba mesta besedila 16"/>
          <p:cNvSpPr>
            <a:spLocks noGrp="1"/>
          </p:cNvSpPr>
          <p:nvPr>
            <p:ph type="body" sz="quarter" idx="24"/>
          </p:nvPr>
        </p:nvSpPr>
        <p:spPr>
          <a:xfrm>
            <a:off x="6558491" y="3479800"/>
            <a:ext cx="1838325" cy="30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5pPr>
              <a:defRPr sz="10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Označba mesta besedila 16"/>
          <p:cNvSpPr>
            <a:spLocks noGrp="1"/>
          </p:cNvSpPr>
          <p:nvPr>
            <p:ph type="body" sz="quarter" idx="27"/>
          </p:nvPr>
        </p:nvSpPr>
        <p:spPr>
          <a:xfrm>
            <a:off x="4369306" y="5745420"/>
            <a:ext cx="1838325" cy="30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5pPr>
              <a:defRPr sz="10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Označba mesta besedila 16"/>
          <p:cNvSpPr>
            <a:spLocks noGrp="1"/>
          </p:cNvSpPr>
          <p:nvPr>
            <p:ph type="body" sz="quarter" idx="29"/>
          </p:nvPr>
        </p:nvSpPr>
        <p:spPr>
          <a:xfrm>
            <a:off x="6557771" y="5745420"/>
            <a:ext cx="1838325" cy="30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5pPr>
              <a:defRPr sz="10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1" name="Označba mesta besedila 26"/>
          <p:cNvSpPr>
            <a:spLocks noGrp="1"/>
          </p:cNvSpPr>
          <p:nvPr>
            <p:ph type="body" sz="quarter" idx="30"/>
          </p:nvPr>
        </p:nvSpPr>
        <p:spPr>
          <a:xfrm>
            <a:off x="-1" y="1879600"/>
            <a:ext cx="4123267" cy="4170619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6128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, besedilo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/>
          <p:cNvSpPr>
            <a:spLocks noGrp="1"/>
          </p:cNvSpPr>
          <p:nvPr>
            <p:ph type="body" sz="quarter" idx="14"/>
          </p:nvPr>
        </p:nvSpPr>
        <p:spPr>
          <a:xfrm>
            <a:off x="1" y="1879600"/>
            <a:ext cx="4106332" cy="4174063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4" name="Označba mesta slike 13"/>
          <p:cNvSpPr>
            <a:spLocks noGrp="1"/>
          </p:cNvSpPr>
          <p:nvPr>
            <p:ph type="pic" sz="quarter" idx="15"/>
          </p:nvPr>
        </p:nvSpPr>
        <p:spPr>
          <a:xfrm>
            <a:off x="4292600" y="1876740"/>
            <a:ext cx="4104216" cy="4174063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28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811867"/>
            <a:ext cx="5628929" cy="22680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accent1"/>
                </a:solidFill>
                <a:latin typeface="Tw Cen MT Condensed" panose="020B0606020104020203" pitchFamily="34" charset="-18"/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7" name="Označba mesta slike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80243"/>
            <a:ext cx="5628930" cy="11541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Logotip</a:t>
            </a:r>
            <a:endParaRPr lang="sl-SI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0" y="4238337"/>
            <a:ext cx="5628929" cy="334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3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vsebine 7"/>
          <p:cNvSpPr>
            <a:spLocks noGrp="1"/>
          </p:cNvSpPr>
          <p:nvPr>
            <p:ph sz="quarter" idx="15"/>
          </p:nvPr>
        </p:nvSpPr>
        <p:spPr>
          <a:xfrm>
            <a:off x="1" y="1879597"/>
            <a:ext cx="4106331" cy="4174066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5" name="Označba mesta vsebine 7"/>
          <p:cNvSpPr>
            <a:spLocks noGrp="1"/>
          </p:cNvSpPr>
          <p:nvPr>
            <p:ph sz="quarter" idx="18"/>
          </p:nvPr>
        </p:nvSpPr>
        <p:spPr>
          <a:xfrm>
            <a:off x="4290485" y="1879597"/>
            <a:ext cx="4106331" cy="4174066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7739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7"/>
          <p:cNvSpPr>
            <a:spLocks noGrp="1"/>
          </p:cNvSpPr>
          <p:nvPr>
            <p:ph sz="quarter" idx="15"/>
          </p:nvPr>
        </p:nvSpPr>
        <p:spPr>
          <a:xfrm>
            <a:off x="3177" y="2666999"/>
            <a:ext cx="4103155" cy="3386663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17"/>
          </p:nvPr>
        </p:nvSpPr>
        <p:spPr>
          <a:xfrm>
            <a:off x="-1" y="1861343"/>
            <a:ext cx="4106333" cy="63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8396816" cy="1325563"/>
          </a:xfrm>
          <a:prstGeom prst="rect">
            <a:avLst/>
          </a:prstGeom>
        </p:spPr>
        <p:txBody>
          <a:bodyPr anchor="ctr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4" name="Označba mesta besedila 7"/>
          <p:cNvSpPr>
            <a:spLocks noGrp="1"/>
          </p:cNvSpPr>
          <p:nvPr>
            <p:ph type="body" sz="quarter" idx="18"/>
          </p:nvPr>
        </p:nvSpPr>
        <p:spPr>
          <a:xfrm>
            <a:off x="4290483" y="1861343"/>
            <a:ext cx="4106333" cy="63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5" name="Označba mesta vsebine 7"/>
          <p:cNvSpPr>
            <a:spLocks noGrp="1"/>
          </p:cNvSpPr>
          <p:nvPr>
            <p:ph sz="quarter" idx="19"/>
          </p:nvPr>
        </p:nvSpPr>
        <p:spPr>
          <a:xfrm>
            <a:off x="4293661" y="2666998"/>
            <a:ext cx="4103155" cy="3386663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638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5" descr="Filantropija_fon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400" y="0"/>
            <a:ext cx="96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6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75" r:id="rId6"/>
    <p:sldLayoutId id="2147483664" r:id="rId7"/>
    <p:sldLayoutId id="2147483668" r:id="rId8"/>
    <p:sldLayoutId id="2147483671" r:id="rId9"/>
    <p:sldLayoutId id="2147483669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Tw Cen MT Condensed" panose="020B0606020104020203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2" y="683577"/>
            <a:ext cx="4314214" cy="32356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596" y="683577"/>
            <a:ext cx="4363587" cy="3061952"/>
          </a:xfrm>
          <a:prstGeom prst="rect">
            <a:avLst/>
          </a:prstGeom>
        </p:spPr>
      </p:pic>
      <p:sp>
        <p:nvSpPr>
          <p:cNvPr id="7" name="Naslov 2"/>
          <p:cNvSpPr txBox="1">
            <a:spLocks/>
          </p:cNvSpPr>
          <p:nvPr/>
        </p:nvSpPr>
        <p:spPr>
          <a:xfrm>
            <a:off x="0" y="107548"/>
            <a:ext cx="8396816" cy="626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C00000"/>
                </a:solidFill>
              </a:rPr>
              <a:t>HIŠA SADEŽI DRUŽBE ŽALEC 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76" y="2933237"/>
            <a:ext cx="2438400" cy="162458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3919238"/>
            <a:ext cx="4172337" cy="287941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666" y="4210185"/>
            <a:ext cx="4415657" cy="26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103028"/>
            <a:ext cx="4550811" cy="33973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6" y="103028"/>
            <a:ext cx="4610643" cy="34579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3216495"/>
            <a:ext cx="5340443" cy="364150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50" y="3328379"/>
            <a:ext cx="4440179" cy="3500643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184856" y="545743"/>
            <a:ext cx="664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ZAČETKI HIŠE SADEŽI DRUŽBE ŽALEC, 2014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309871" y="3321935"/>
            <a:ext cx="289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PRVI PROSTOVOLJCI</a:t>
            </a:r>
            <a:endParaRPr lang="sl-SI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3" y="215393"/>
            <a:ext cx="4334099" cy="289999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58" y="285699"/>
            <a:ext cx="2762774" cy="20909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33" y="2446987"/>
            <a:ext cx="2629686" cy="19294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3" y="4021300"/>
            <a:ext cx="4334099" cy="2788361"/>
          </a:xfrm>
          <a:prstGeom prst="rect">
            <a:avLst/>
          </a:prstGeom>
        </p:spPr>
      </p:pic>
      <p:sp>
        <p:nvSpPr>
          <p:cNvPr id="7" name="Naslov 2"/>
          <p:cNvSpPr txBox="1">
            <a:spLocks/>
          </p:cNvSpPr>
          <p:nvPr/>
        </p:nvSpPr>
        <p:spPr>
          <a:xfrm>
            <a:off x="-251496" y="3212327"/>
            <a:ext cx="8396816" cy="626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C00000"/>
                </a:solidFill>
              </a:rPr>
              <a:t>HIŠA SADEŽI DRUŽBE ŽALEC 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58" y="4517061"/>
            <a:ext cx="3077150" cy="21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29" y="177978"/>
            <a:ext cx="9333912" cy="65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895"/>
            <a:ext cx="3199326" cy="2123553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-9094" y="81572"/>
            <a:ext cx="8396816" cy="626548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HIŠA SADEŽI DRUŽBE ŽALEC 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72" y="871508"/>
            <a:ext cx="3401052" cy="20537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88" y="4073539"/>
            <a:ext cx="5150549" cy="26611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71" y="629562"/>
            <a:ext cx="1810465" cy="1206976"/>
          </a:xfrm>
          <a:prstGeom prst="rect">
            <a:avLst/>
          </a:prstGeom>
        </p:spPr>
      </p:pic>
      <p:sp>
        <p:nvSpPr>
          <p:cNvPr id="10" name="Naslov 2"/>
          <p:cNvSpPr txBox="1">
            <a:spLocks/>
          </p:cNvSpPr>
          <p:nvPr/>
        </p:nvSpPr>
        <p:spPr>
          <a:xfrm>
            <a:off x="4940118" y="4546698"/>
            <a:ext cx="4295506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Usposabljanje za prostovoljce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11" name="Naslov 2"/>
          <p:cNvSpPr txBox="1">
            <a:spLocks/>
          </p:cNvSpPr>
          <p:nvPr/>
        </p:nvSpPr>
        <p:spPr>
          <a:xfrm>
            <a:off x="-62579" y="559655"/>
            <a:ext cx="3199504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Častni konzul Nepala g. Shrestha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12" name="Naslov 2"/>
          <p:cNvSpPr txBox="1">
            <a:spLocks/>
          </p:cNvSpPr>
          <p:nvPr/>
        </p:nvSpPr>
        <p:spPr>
          <a:xfrm>
            <a:off x="-243698" y="3547202"/>
            <a:ext cx="5266459" cy="4736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Obisk Hiše Sadeži družbe MS-nagrada za naše prostovoljce</a:t>
            </a:r>
            <a:endParaRPr lang="sl-SI" sz="3200" dirty="0">
              <a:solidFill>
                <a:srgbClr val="C00000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91" y="3014790"/>
            <a:ext cx="2729045" cy="1538432"/>
          </a:xfrm>
          <a:prstGeom prst="rect">
            <a:avLst/>
          </a:prstGeom>
        </p:spPr>
      </p:pic>
      <p:sp>
        <p:nvSpPr>
          <p:cNvPr id="15" name="Naslov 2"/>
          <p:cNvSpPr txBox="1">
            <a:spLocks/>
          </p:cNvSpPr>
          <p:nvPr/>
        </p:nvSpPr>
        <p:spPr>
          <a:xfrm>
            <a:off x="6679867" y="2040562"/>
            <a:ext cx="2809984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Najboljše novice sveta </a:t>
            </a:r>
            <a:endParaRPr lang="sl-SI" sz="3200" dirty="0">
              <a:solidFill>
                <a:srgbClr val="C00000"/>
              </a:solidFill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2" y="5190185"/>
            <a:ext cx="2745727" cy="15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8" y="632212"/>
            <a:ext cx="4584878" cy="33782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1" y="4177901"/>
            <a:ext cx="4595809" cy="26659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1" y="632213"/>
            <a:ext cx="4533364" cy="3461976"/>
          </a:xfrm>
          <a:prstGeom prst="rect">
            <a:avLst/>
          </a:prstGeom>
        </p:spPr>
      </p:pic>
      <p:sp>
        <p:nvSpPr>
          <p:cNvPr id="7" name="Naslov 2"/>
          <p:cNvSpPr txBox="1">
            <a:spLocks/>
          </p:cNvSpPr>
          <p:nvPr/>
        </p:nvSpPr>
        <p:spPr>
          <a:xfrm>
            <a:off x="545293" y="31160"/>
            <a:ext cx="6602481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C00000"/>
                </a:solidFill>
              </a:rPr>
              <a:t>Podelitev priznanj prostovoljcem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2" y="4094189"/>
            <a:ext cx="4533364" cy="2749640"/>
          </a:xfrm>
          <a:prstGeom prst="rect">
            <a:avLst/>
          </a:prstGeom>
        </p:spPr>
      </p:pic>
      <p:sp>
        <p:nvSpPr>
          <p:cNvPr id="10" name="Naslov 2"/>
          <p:cNvSpPr txBox="1">
            <a:spLocks/>
          </p:cNvSpPr>
          <p:nvPr/>
        </p:nvSpPr>
        <p:spPr>
          <a:xfrm>
            <a:off x="7986780" y="739796"/>
            <a:ext cx="1157220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2014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11" name="Naslov 2"/>
          <p:cNvSpPr txBox="1">
            <a:spLocks/>
          </p:cNvSpPr>
          <p:nvPr/>
        </p:nvSpPr>
        <p:spPr>
          <a:xfrm>
            <a:off x="3130470" y="4177901"/>
            <a:ext cx="1157220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2015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12" name="Naslov 2"/>
          <p:cNvSpPr txBox="1">
            <a:spLocks/>
          </p:cNvSpPr>
          <p:nvPr/>
        </p:nvSpPr>
        <p:spPr>
          <a:xfrm>
            <a:off x="4145048" y="4163727"/>
            <a:ext cx="1157220" cy="53021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Tw Cen MT Condensed" panose="020B0606020104020203" pitchFamily="34" charset="-18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2016</a:t>
            </a:r>
            <a:endParaRPr lang="sl-SI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venska Filantropija predloga" id="{4E8E23FC-DB59-48F7-89DC-F0051EF2F89C}" vid="{5BAEDEEB-38A5-4A74-B224-8BA82D7B1AB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Slovenska Filantropija predloga</Template>
  <TotalTime>1488</TotalTime>
  <Words>47</Words>
  <Application>Microsoft Office PowerPoint</Application>
  <PresentationFormat>Diaprojekcija na zaslonu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Tw Cen MT Condensed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HIŠA SADEŽI DRUŽBE ŽALEC 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Nevenka Gladek</cp:lastModifiedBy>
  <cp:revision>42</cp:revision>
  <dcterms:created xsi:type="dcterms:W3CDTF">2017-11-12T09:05:21Z</dcterms:created>
  <dcterms:modified xsi:type="dcterms:W3CDTF">2017-12-04T12:29:32Z</dcterms:modified>
</cp:coreProperties>
</file>